
<file path=[Content_Types].xml><?xml version="1.0" encoding="utf-8"?>
<Types xmlns="http://schemas.openxmlformats.org/package/2006/content-types">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16.xml" Type="http://schemas.openxmlformats.org/officeDocument/2006/relationships/slide" Id="rId21"/><Relationship Target="presProps.xml" Type="http://schemas.openxmlformats.org/officeDocument/2006/relationships/presProps" Id="rId2"/><Relationship Target="slides/slide7.xml" Type="http://schemas.openxmlformats.org/officeDocument/2006/relationships/slide" Id="rId12"/><Relationship Target="slides/slide17.xml" Type="http://schemas.openxmlformats.org/officeDocument/2006/relationships/slide" Id="rId22"/><Relationship Target="theme/theme3.xml" Type="http://schemas.openxmlformats.org/officeDocument/2006/relationships/theme" Id="rId1"/><Relationship Target="slides/slide8.xml" Type="http://schemas.openxmlformats.org/officeDocument/2006/relationships/slide" Id="rId13"/><Relationship Target="slides/slide18.xml" Type="http://schemas.openxmlformats.org/officeDocument/2006/relationships/slide" Id="rId2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 name="Shape 24"/>
        <p:cNvGrpSpPr/>
        <p:nvPr/>
      </p:nvGrpSpPr>
      <p:grpSpPr>
        <a:xfrm>
          <a:off y="0" x="0"/>
          <a:ext cy="0" cx="0"/>
          <a:chOff y="0" x="0"/>
          <a:chExt cy="0" cx="0"/>
        </a:xfrm>
      </p:grpSpPr>
      <p:sp>
        <p:nvSpPr>
          <p:cNvPr id="25" name="Shape 2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6" name="Shape 2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0" name="Shape 70"/>
        <p:cNvGrpSpPr/>
        <p:nvPr/>
      </p:nvGrpSpPr>
      <p:grpSpPr>
        <a:xfrm>
          <a:off y="0" x="0"/>
          <a:ext cy="0" cx="0"/>
          <a:chOff y="0" x="0"/>
          <a:chExt cy="0" cx="0"/>
        </a:xfrm>
      </p:grpSpPr>
      <p:sp>
        <p:nvSpPr>
          <p:cNvPr id="71" name="Shape 7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2" name="Shape 7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6" name="Shape 76"/>
        <p:cNvGrpSpPr/>
        <p:nvPr/>
      </p:nvGrpSpPr>
      <p:grpSpPr>
        <a:xfrm>
          <a:off y="0" x="0"/>
          <a:ext cy="0" cx="0"/>
          <a:chOff y="0" x="0"/>
          <a:chExt cy="0" cx="0"/>
        </a:xfrm>
      </p:grpSpPr>
      <p:sp>
        <p:nvSpPr>
          <p:cNvPr id="77" name="Shape 7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8" name="Shape 7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2" name="Shape 82"/>
        <p:cNvGrpSpPr/>
        <p:nvPr/>
      </p:nvGrpSpPr>
      <p:grpSpPr>
        <a:xfrm>
          <a:off y="0" x="0"/>
          <a:ext cy="0" cx="0"/>
          <a:chOff y="0" x="0"/>
          <a:chExt cy="0" cx="0"/>
        </a:xfrm>
      </p:grpSpPr>
      <p:sp>
        <p:nvSpPr>
          <p:cNvPr id="83" name="Shape 8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84" name="Shape 8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8" name="Shape 88"/>
        <p:cNvGrpSpPr/>
        <p:nvPr/>
      </p:nvGrpSpPr>
      <p:grpSpPr>
        <a:xfrm>
          <a:off y="0" x="0"/>
          <a:ext cy="0" cx="0"/>
          <a:chOff y="0" x="0"/>
          <a:chExt cy="0" cx="0"/>
        </a:xfrm>
      </p:grpSpPr>
      <p:sp>
        <p:nvSpPr>
          <p:cNvPr id="89" name="Shape 8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0" name="Shape 9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4" name="Shape 94"/>
        <p:cNvGrpSpPr/>
        <p:nvPr/>
      </p:nvGrpSpPr>
      <p:grpSpPr>
        <a:xfrm>
          <a:off y="0" x="0"/>
          <a:ext cy="0" cx="0"/>
          <a:chOff y="0" x="0"/>
          <a:chExt cy="0" cx="0"/>
        </a:xfrm>
      </p:grpSpPr>
      <p:sp>
        <p:nvSpPr>
          <p:cNvPr id="95" name="Shape 9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6" name="Shape 9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0" name="Shape 100"/>
        <p:cNvGrpSpPr/>
        <p:nvPr/>
      </p:nvGrpSpPr>
      <p:grpSpPr>
        <a:xfrm>
          <a:off y="0" x="0"/>
          <a:ext cy="0" cx="0"/>
          <a:chOff y="0" x="0"/>
          <a:chExt cy="0" cx="0"/>
        </a:xfrm>
      </p:grpSpPr>
      <p:sp>
        <p:nvSpPr>
          <p:cNvPr id="101" name="Shape 10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02" name="Shape 10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6" name="Shape 106"/>
        <p:cNvGrpSpPr/>
        <p:nvPr/>
      </p:nvGrpSpPr>
      <p:grpSpPr>
        <a:xfrm>
          <a:off y="0" x="0"/>
          <a:ext cy="0" cx="0"/>
          <a:chOff y="0" x="0"/>
          <a:chExt cy="0" cx="0"/>
        </a:xfrm>
      </p:grpSpPr>
      <p:sp>
        <p:nvSpPr>
          <p:cNvPr id="107" name="Shape 10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08" name="Shape 10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1" name="Shape 111"/>
        <p:cNvGrpSpPr/>
        <p:nvPr/>
      </p:nvGrpSpPr>
      <p:grpSpPr>
        <a:xfrm>
          <a:off y="0" x="0"/>
          <a:ext cy="0" cx="0"/>
          <a:chOff y="0" x="0"/>
          <a:chExt cy="0" cx="0"/>
        </a:xfrm>
      </p:grpSpPr>
      <p:sp>
        <p:nvSpPr>
          <p:cNvPr id="112" name="Shape 11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13" name="Shape 11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6" name="Shape 116"/>
        <p:cNvGrpSpPr/>
        <p:nvPr/>
      </p:nvGrpSpPr>
      <p:grpSpPr>
        <a:xfrm>
          <a:off y="0" x="0"/>
          <a:ext cy="0" cx="0"/>
          <a:chOff y="0" x="0"/>
          <a:chExt cy="0" cx="0"/>
        </a:xfrm>
      </p:grpSpPr>
      <p:sp>
        <p:nvSpPr>
          <p:cNvPr id="117" name="Shape 11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18" name="Shape 11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 name="Shape 29"/>
        <p:cNvGrpSpPr/>
        <p:nvPr/>
      </p:nvGrpSpPr>
      <p:grpSpPr>
        <a:xfrm>
          <a:off y="0" x="0"/>
          <a:ext cy="0" cx="0"/>
          <a:chOff y="0" x="0"/>
          <a:chExt cy="0" cx="0"/>
        </a:xfrm>
      </p:grpSpPr>
      <p:sp>
        <p:nvSpPr>
          <p:cNvPr id="30" name="Shape 3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1" name="Shape 3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 name="Shape 34"/>
        <p:cNvGrpSpPr/>
        <p:nvPr/>
      </p:nvGrpSpPr>
      <p:grpSpPr>
        <a:xfrm>
          <a:off y="0" x="0"/>
          <a:ext cy="0" cx="0"/>
          <a:chOff y="0" x="0"/>
          <a:chExt cy="0" cx="0"/>
        </a:xfrm>
      </p:grpSpPr>
      <p:sp>
        <p:nvSpPr>
          <p:cNvPr id="35" name="Shape 3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6" name="Shape 3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 name="Shape 39"/>
        <p:cNvGrpSpPr/>
        <p:nvPr/>
      </p:nvGrpSpPr>
      <p:grpSpPr>
        <a:xfrm>
          <a:off y="0" x="0"/>
          <a:ext cy="0" cx="0"/>
          <a:chOff y="0" x="0"/>
          <a:chExt cy="0" cx="0"/>
        </a:xfrm>
      </p:grpSpPr>
      <p:sp>
        <p:nvSpPr>
          <p:cNvPr id="40" name="Shape 4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1" name="Shape 4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 name="Shape 44"/>
        <p:cNvGrpSpPr/>
        <p:nvPr/>
      </p:nvGrpSpPr>
      <p:grpSpPr>
        <a:xfrm>
          <a:off y="0" x="0"/>
          <a:ext cy="0" cx="0"/>
          <a:chOff y="0" x="0"/>
          <a:chExt cy="0" cx="0"/>
        </a:xfrm>
      </p:grpSpPr>
      <p:sp>
        <p:nvSpPr>
          <p:cNvPr id="45" name="Shape 4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6" name="Shape 4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9" name="Shape 49"/>
        <p:cNvGrpSpPr/>
        <p:nvPr/>
      </p:nvGrpSpPr>
      <p:grpSpPr>
        <a:xfrm>
          <a:off y="0" x="0"/>
          <a:ext cy="0" cx="0"/>
          <a:chOff y="0" x="0"/>
          <a:chExt cy="0" cx="0"/>
        </a:xfrm>
      </p:grpSpPr>
      <p:sp>
        <p:nvSpPr>
          <p:cNvPr id="50" name="Shape 5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1" name="Shape 5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4" name="Shape 54"/>
        <p:cNvGrpSpPr/>
        <p:nvPr/>
      </p:nvGrpSpPr>
      <p:grpSpPr>
        <a:xfrm>
          <a:off y="0" x="0"/>
          <a:ext cy="0" cx="0"/>
          <a:chOff y="0" x="0"/>
          <a:chExt cy="0" cx="0"/>
        </a:xfrm>
      </p:grpSpPr>
      <p:sp>
        <p:nvSpPr>
          <p:cNvPr id="55" name="Shape 5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6" name="Shape 5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9" name="Shape 59"/>
        <p:cNvGrpSpPr/>
        <p:nvPr/>
      </p:nvGrpSpPr>
      <p:grpSpPr>
        <a:xfrm>
          <a:off y="0" x="0"/>
          <a:ext cy="0" cx="0"/>
          <a:chOff y="0" x="0"/>
          <a:chExt cy="0" cx="0"/>
        </a:xfrm>
      </p:grpSpPr>
      <p:sp>
        <p:nvSpPr>
          <p:cNvPr id="60" name="Shape 6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1" name="Shape 6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4" name="Shape 64"/>
        <p:cNvGrpSpPr/>
        <p:nvPr/>
      </p:nvGrpSpPr>
      <p:grpSpPr>
        <a:xfrm>
          <a:off y="0" x="0"/>
          <a:ext cy="0" cx="0"/>
          <a:chOff y="0" x="0"/>
          <a:chExt cy="0" cx="0"/>
        </a:xfrm>
      </p:grpSpPr>
      <p:sp>
        <p:nvSpPr>
          <p:cNvPr id="65" name="Shape 6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6" name="Shape 6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idx="1" type="subTitle"/>
          </p:nvPr>
        </p:nvSpPr>
        <p:spPr>
          <a:xfrm>
            <a:off y="2840053" x="685800"/>
            <a:ext cy="784799" cx="7772400"/>
          </a:xfrm>
          <a:prstGeom prst="rect">
            <a:avLst/>
          </a:prstGeom>
        </p:spPr>
        <p:txBody>
          <a:bodyPr bIns="91425" rIns="91425" lIns="91425" tIns="91425" anchor="t" anchorCtr="0"/>
          <a:lstStyle>
            <a:lvl1pPr algn="ctr" marL="0">
              <a:spcBef>
                <a:spcPts val="0"/>
              </a:spcBef>
              <a:buClr>
                <a:schemeClr val="dk2"/>
              </a:buClr>
              <a:buNone/>
              <a:defRPr>
                <a:solidFill>
                  <a:schemeClr val="dk2"/>
                </a:solidFill>
              </a:defRPr>
            </a:lvl1pPr>
            <a:lvl2pPr algn="ctr" indent="190500" marL="0">
              <a:spcBef>
                <a:spcPts val="0"/>
              </a:spcBef>
              <a:buClr>
                <a:schemeClr val="dk2"/>
              </a:buClr>
              <a:buSzPct val="100000"/>
              <a:buNone/>
              <a:defRPr sz="3000">
                <a:solidFill>
                  <a:schemeClr val="dk2"/>
                </a:solidFill>
              </a:defRPr>
            </a:lvl2pPr>
            <a:lvl3pPr algn="ctr" indent="190500" marL="0">
              <a:spcBef>
                <a:spcPts val="0"/>
              </a:spcBef>
              <a:buClr>
                <a:schemeClr val="dk2"/>
              </a:buClr>
              <a:buSzPct val="100000"/>
              <a:buNone/>
              <a:defRPr sz="3000">
                <a:solidFill>
                  <a:schemeClr val="dk2"/>
                </a:solidFill>
              </a:defRPr>
            </a:lvl3pPr>
            <a:lvl4pPr algn="ctr" indent="190500" marL="0">
              <a:spcBef>
                <a:spcPts val="0"/>
              </a:spcBef>
              <a:buClr>
                <a:schemeClr val="dk2"/>
              </a:buClr>
              <a:buSzPct val="100000"/>
              <a:buNone/>
              <a:defRPr sz="3000">
                <a:solidFill>
                  <a:schemeClr val="dk2"/>
                </a:solidFill>
              </a:defRPr>
            </a:lvl4pPr>
            <a:lvl5pPr algn="ctr" indent="190500" marL="0">
              <a:spcBef>
                <a:spcPts val="0"/>
              </a:spcBef>
              <a:buClr>
                <a:schemeClr val="dk2"/>
              </a:buClr>
              <a:buSzPct val="100000"/>
              <a:buNone/>
              <a:defRPr sz="3000">
                <a:solidFill>
                  <a:schemeClr val="dk2"/>
                </a:solidFill>
              </a:defRPr>
            </a:lvl5pPr>
            <a:lvl6pPr algn="ctr" indent="190500" marL="0">
              <a:spcBef>
                <a:spcPts val="0"/>
              </a:spcBef>
              <a:buClr>
                <a:schemeClr val="dk2"/>
              </a:buClr>
              <a:buSzPct val="100000"/>
              <a:buNone/>
              <a:defRPr sz="3000">
                <a:solidFill>
                  <a:schemeClr val="dk2"/>
                </a:solidFill>
              </a:defRPr>
            </a:lvl6pPr>
            <a:lvl7pPr algn="ctr" indent="190500" marL="0">
              <a:spcBef>
                <a:spcPts val="0"/>
              </a:spcBef>
              <a:buClr>
                <a:schemeClr val="dk2"/>
              </a:buClr>
              <a:buSzPct val="100000"/>
              <a:buNone/>
              <a:defRPr sz="3000">
                <a:solidFill>
                  <a:schemeClr val="dk2"/>
                </a:solidFill>
              </a:defRPr>
            </a:lvl7pPr>
            <a:lvl8pPr algn="ctr" indent="190500" marL="0">
              <a:spcBef>
                <a:spcPts val="0"/>
              </a:spcBef>
              <a:buClr>
                <a:schemeClr val="dk2"/>
              </a:buClr>
              <a:buSzPct val="100000"/>
              <a:buNone/>
              <a:defRPr sz="3000">
                <a:solidFill>
                  <a:schemeClr val="dk2"/>
                </a:solidFill>
              </a:defRPr>
            </a:lvl8pPr>
            <a:lvl9pPr algn="ctr" indent="190500" marL="0">
              <a:spcBef>
                <a:spcPts val="0"/>
              </a:spcBef>
              <a:buClr>
                <a:schemeClr val="dk2"/>
              </a:buClr>
              <a:buSzPct val="100000"/>
              <a:buNone/>
              <a:defRPr sz="3000">
                <a:solidFill>
                  <a:schemeClr val="dk2"/>
                </a:solidFill>
              </a:defRPr>
            </a:lvl9pPr>
          </a:lstStyle>
          <a:p/>
        </p:txBody>
      </p:sp>
      <p:sp>
        <p:nvSpPr>
          <p:cNvPr id="9" name="Shape 9"/>
          <p:cNvSpPr txBox="1"/>
          <p:nvPr>
            <p:ph type="ctrTitle"/>
          </p:nvPr>
        </p:nvSpPr>
        <p:spPr>
          <a:xfrm>
            <a:off y="1583342" x="685800"/>
            <a:ext cy="1159799" cx="7772400"/>
          </a:xfrm>
          <a:prstGeom prst="rect">
            <a:avLst/>
          </a:prstGeom>
        </p:spPr>
        <p:txBody>
          <a:bodyPr bIns="91425" rIns="91425" lIns="91425" tIns="91425" anchor="b" anchorCtr="0"/>
          <a:lstStyle>
            <a:lvl1pPr algn="ctr" indent="304800">
              <a:buSzPct val="100000"/>
              <a:defRPr sz="4800"/>
            </a:lvl1pPr>
            <a:lvl2pPr algn="ctr" indent="304800">
              <a:buSzPct val="100000"/>
              <a:defRPr sz="4800"/>
            </a:lvl2pPr>
            <a:lvl3pPr algn="ctr" indent="304800">
              <a:buSzPct val="100000"/>
              <a:defRPr sz="4800"/>
            </a:lvl3pPr>
            <a:lvl4pPr algn="ctr" indent="304800">
              <a:buSzPct val="100000"/>
              <a:defRPr sz="4800"/>
            </a:lvl4pPr>
            <a:lvl5pPr algn="ctr" indent="304800">
              <a:buSzPct val="100000"/>
              <a:defRPr sz="4800"/>
            </a:lvl5pPr>
            <a:lvl6pPr algn="ctr" indent="304800">
              <a:buSzPct val="100000"/>
              <a:defRPr sz="4800"/>
            </a:lvl6pPr>
            <a:lvl7pPr algn="ctr" indent="304800">
              <a:buSzPct val="100000"/>
              <a:defRPr sz="4800"/>
            </a:lvl7pPr>
            <a:lvl8pPr algn="ctr" indent="304800">
              <a:buSzPct val="100000"/>
              <a:defRPr sz="4800"/>
            </a:lvl8pPr>
            <a:lvl9pPr algn="ctr" indent="304800">
              <a:buSzPct val="100000"/>
              <a:defRPr sz="48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2" name="Shape 12"/>
          <p:cNvSpPr txBox="1"/>
          <p:nvPr>
            <p:ph idx="1" type="body"/>
          </p:nvPr>
        </p:nvSpPr>
        <p:spPr>
          <a:xfrm>
            <a:off y="1200150" x="457200"/>
            <a:ext cy="3725699" cx="82296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5" name="Shape 15"/>
          <p:cNvSpPr txBox="1"/>
          <p:nvPr>
            <p:ph idx="1" type="body"/>
          </p:nvPr>
        </p:nvSpPr>
        <p:spPr>
          <a:xfrm>
            <a:off y="1200150" x="457200"/>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6" name="Shape 16"/>
          <p:cNvSpPr txBox="1"/>
          <p:nvPr>
            <p:ph idx="2" type="body"/>
          </p:nvPr>
        </p:nvSpPr>
        <p:spPr>
          <a:xfrm>
            <a:off y="1200150" x="4692273"/>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4406309" x="457200"/>
            <a:ext cy="519599" cx="8229600"/>
          </a:xfrm>
          <a:prstGeom prst="rect">
            <a:avLst/>
          </a:prstGeom>
        </p:spPr>
        <p:txBody>
          <a:bodyPr bIns="91425" rIns="91425" lIns="91425" tIns="91425" anchor="t" anchorCtr="0"/>
          <a:lstStyle>
            <a:lvl1pPr algn="ctr" indent="-171450" marL="285750">
              <a:spcBef>
                <a:spcPts val="0"/>
              </a:spcBef>
              <a:buClr>
                <a:schemeClr val="dk1"/>
              </a:buClr>
              <a:buSzPct val="100000"/>
              <a:buNone/>
              <a:defRPr sz="1800">
                <a:solidFill>
                  <a:schemeClr val="dk1"/>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1"/>
            </a:gs>
            <a:gs pos="30000">
              <a:schemeClr val="lt1"/>
            </a:gs>
            <a:gs pos="100000">
              <a:schemeClr val="lt2"/>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p:spPr>
        <p:txBody>
          <a:bodyPr bIns="91425" rIns="91425" lIns="91425" tIns="91425" anchor="b" anchorCtr="0"/>
          <a:lstStyle>
            <a:lvl1pPr marL="0">
              <a:buClr>
                <a:schemeClr val="dk1"/>
              </a:buClr>
              <a:buSzPct val="100000"/>
              <a:buNone/>
              <a:defRPr b="1" sz="3600">
                <a:solidFill>
                  <a:schemeClr val="dk1"/>
                </a:solidFill>
              </a:defRPr>
            </a:lvl1pPr>
            <a:lvl2pPr indent="228600" marL="0">
              <a:buClr>
                <a:schemeClr val="dk1"/>
              </a:buClr>
              <a:buSzPct val="100000"/>
              <a:buNone/>
              <a:defRPr b="1" sz="3600">
                <a:solidFill>
                  <a:schemeClr val="dk1"/>
                </a:solidFill>
              </a:defRPr>
            </a:lvl2pPr>
            <a:lvl3pPr indent="228600" marL="0">
              <a:buClr>
                <a:schemeClr val="dk1"/>
              </a:buClr>
              <a:buSzPct val="100000"/>
              <a:buNone/>
              <a:defRPr b="1" sz="3600">
                <a:solidFill>
                  <a:schemeClr val="dk1"/>
                </a:solidFill>
              </a:defRPr>
            </a:lvl3pPr>
            <a:lvl4pPr indent="228600" marL="0">
              <a:buClr>
                <a:schemeClr val="dk1"/>
              </a:buClr>
              <a:buSzPct val="100000"/>
              <a:buNone/>
              <a:defRPr b="1" sz="3600">
                <a:solidFill>
                  <a:schemeClr val="dk1"/>
                </a:solidFill>
              </a:defRPr>
            </a:lvl4pPr>
            <a:lvl5pPr indent="228600" marL="0">
              <a:buClr>
                <a:schemeClr val="dk1"/>
              </a:buClr>
              <a:buSzPct val="100000"/>
              <a:buNone/>
              <a:defRPr b="1" sz="3600">
                <a:solidFill>
                  <a:schemeClr val="dk1"/>
                </a:solidFill>
              </a:defRPr>
            </a:lvl5pPr>
            <a:lvl6pPr indent="228600" marL="0">
              <a:buClr>
                <a:schemeClr val="dk1"/>
              </a:buClr>
              <a:buSzPct val="100000"/>
              <a:buNone/>
              <a:defRPr b="1" sz="3600">
                <a:solidFill>
                  <a:schemeClr val="dk1"/>
                </a:solidFill>
              </a:defRPr>
            </a:lvl6pPr>
            <a:lvl7pPr indent="228600" marL="0">
              <a:buClr>
                <a:schemeClr val="dk1"/>
              </a:buClr>
              <a:buSzPct val="100000"/>
              <a:buNone/>
              <a:defRPr b="1" sz="3600">
                <a:solidFill>
                  <a:schemeClr val="dk1"/>
                </a:solidFill>
              </a:defRPr>
            </a:lvl7pPr>
            <a:lvl8pPr indent="228600" marL="0">
              <a:buClr>
                <a:schemeClr val="dk1"/>
              </a:buClr>
              <a:buSzPct val="100000"/>
              <a:buNone/>
              <a:defRPr b="1" sz="3600">
                <a:solidFill>
                  <a:schemeClr val="dk1"/>
                </a:solidFill>
              </a:defRPr>
            </a:lvl8pPr>
            <a:lvl9pPr indent="228600" marL="0">
              <a:buClr>
                <a:schemeClr val="dk1"/>
              </a:buClr>
              <a:buSzPct val="100000"/>
              <a:buNone/>
              <a:defRPr b="1" sz="3600">
                <a:solidFill>
                  <a:schemeClr val="dk1"/>
                </a:solidFill>
              </a:defRPr>
            </a:lvl9pPr>
          </a:lstStyle>
          <a:p/>
        </p:txBody>
      </p:sp>
      <p:sp>
        <p:nvSpPr>
          <p:cNvPr id="6" name="Shape 6"/>
          <p:cNvSpPr txBox="1"/>
          <p:nvPr>
            <p:ph idx="1" type="body"/>
          </p:nvPr>
        </p:nvSpPr>
        <p:spPr>
          <a:xfrm>
            <a:off y="1200150" x="457200"/>
            <a:ext cy="3725699" cx="8229600"/>
          </a:xfrm>
          <a:prstGeom prst="rect">
            <a:avLst/>
          </a:prstGeom>
        </p:spPr>
        <p:txBody>
          <a:bodyPr bIns="91425" rIns="91425" lIns="91425" tIns="91425" anchor="t" anchorCtr="0"/>
          <a:lstStyle>
            <a:lvl1pPr indent="-152400" marL="342900">
              <a:spcBef>
                <a:spcPts val="600"/>
              </a:spcBef>
              <a:buSzPct val="100000"/>
              <a:defRPr sz="3000"/>
            </a:lvl1pPr>
            <a:lvl2pPr indent="-133350" marL="742950">
              <a:spcBef>
                <a:spcPts val="480"/>
              </a:spcBef>
              <a:buSzPct val="100000"/>
              <a:defRPr sz="2400"/>
            </a:lvl2pPr>
            <a:lvl3pPr indent="-76200" marL="1143000">
              <a:spcBef>
                <a:spcPts val="480"/>
              </a:spcBef>
              <a:buSzPct val="100000"/>
              <a:defRPr sz="2400"/>
            </a:lvl3pPr>
            <a:lvl4pPr indent="-114300" marL="1600200">
              <a:spcBef>
                <a:spcPts val="360"/>
              </a:spcBef>
              <a:buSzPct val="100000"/>
              <a:defRPr sz="1800"/>
            </a:lvl4pPr>
            <a:lvl5pPr indent="-114300" marL="2057400">
              <a:spcBef>
                <a:spcPts val="360"/>
              </a:spcBef>
              <a:buSzPct val="100000"/>
              <a:defRPr sz="1800"/>
            </a:lvl5pPr>
            <a:lvl6pPr indent="-114300" marL="2514600">
              <a:spcBef>
                <a:spcPts val="360"/>
              </a:spcBef>
              <a:buSzPct val="100000"/>
              <a:defRPr sz="1800"/>
            </a:lvl6pPr>
            <a:lvl7pPr indent="-114300" marL="2971800">
              <a:spcBef>
                <a:spcPts val="360"/>
              </a:spcBef>
              <a:buSzPct val="100000"/>
              <a:defRPr sz="1800"/>
            </a:lvl7pPr>
            <a:lvl8pPr indent="-114300" marL="3429000">
              <a:spcBef>
                <a:spcPts val="360"/>
              </a:spcBef>
              <a:buSzPct val="100000"/>
              <a:defRPr sz="1800"/>
            </a:lvl8pPr>
            <a:lvl9pPr indent="-114300" marL="3886200">
              <a:spcBef>
                <a:spcPts val="360"/>
              </a:spcBef>
              <a:buSzPct val="100000"/>
              <a:defRPr sz="1800"/>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4.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6.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4.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6.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6.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6.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6.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6.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6.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6.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6.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sp>
        <p:nvSpPr>
          <p:cNvPr id="23" name="Shape 23"/>
          <p:cNvSpPr txBox="1"/>
          <p:nvPr>
            <p:ph type="title"/>
          </p:nvPr>
        </p:nvSpPr>
        <p:spPr>
          <a:xfrm>
            <a:off y="419842" x="457200"/>
            <a:ext cy="2766899" cx="8229600"/>
          </a:xfrm>
          <a:prstGeom prst="rect">
            <a:avLst/>
          </a:prstGeom>
        </p:spPr>
        <p:txBody>
          <a:bodyPr bIns="91425" rIns="91425" lIns="91425" tIns="91425" anchor="b" anchorCtr="0">
            <a:noAutofit/>
          </a:bodyPr>
          <a:lstStyle/>
          <a:p>
            <a:pPr algn="ctr" rtl="0" lvl="0">
              <a:buNone/>
            </a:pPr>
            <a:r>
              <a:rPr lang="en">
                <a:latin typeface="Georgia"/>
                <a:ea typeface="Georgia"/>
                <a:cs typeface="Georgia"/>
                <a:sym typeface="Georgia"/>
              </a:rPr>
              <a:t>CINCO RAZONES POR LAS QUE NO ESTOY ILUMINADO (O POR LAS QUE SUFRO)</a:t>
            </a:r>
          </a:p>
          <a:p>
            <a:r>
              <a:t/>
            </a:r>
          </a:p>
          <a:p>
            <a:pPr algn="ctr">
              <a:buNone/>
            </a:pPr>
            <a:r>
              <a:rPr lang="en">
                <a:latin typeface="Georgia"/>
                <a:ea typeface="Georgia"/>
                <a:cs typeface="Georgia"/>
                <a:sym typeface="Georgia"/>
              </a:rPr>
              <a:t>ENSEÑANZAS DE KEN WILBER</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y="0" x="0"/>
          <a:ext cy="0" cx="0"/>
          <a:chOff y="0" x="0"/>
          <a:chExt cy="0" cx="0"/>
        </a:xfrm>
      </p:grpSpPr>
      <p:sp>
        <p:nvSpPr>
          <p:cNvPr id="68" name="Shape 68"/>
          <p:cNvSpPr txBox="1"/>
          <p:nvPr>
            <p:ph type="title"/>
          </p:nvPr>
        </p:nvSpPr>
        <p:spPr>
          <a:xfrm>
            <a:off y="160400" x="457200"/>
            <a:ext cy="1283100" cx="8229600"/>
          </a:xfrm>
          <a:prstGeom prst="rect">
            <a:avLst/>
          </a:prstGeom>
        </p:spPr>
        <p:txBody>
          <a:bodyPr bIns="91425" rIns="91425" lIns="91425" tIns="91425" anchor="b" anchorCtr="0">
            <a:noAutofit/>
          </a:bodyPr>
          <a:lstStyle/>
          <a:p>
            <a:pPr algn="ctr">
              <a:buNone/>
            </a:pPr>
            <a:r>
              <a:rPr lang="en">
                <a:latin typeface="Georgia"/>
                <a:ea typeface="Georgia"/>
                <a:cs typeface="Georgia"/>
                <a:sym typeface="Georgia"/>
              </a:rPr>
              <a:t>CINCO RAZONES POR LAS QUE NO ESTOY ILUMINADO</a:t>
            </a:r>
          </a:p>
        </p:txBody>
      </p:sp>
      <p:sp>
        <p:nvSpPr>
          <p:cNvPr id="69" name="Shape 69"/>
          <p:cNvSpPr txBox="1"/>
          <p:nvPr>
            <p:ph idx="1" type="body"/>
          </p:nvPr>
        </p:nvSpPr>
        <p:spPr>
          <a:xfrm>
            <a:off y="1507750" x="457200"/>
            <a:ext cy="3418200" cx="8229600"/>
          </a:xfrm>
          <a:prstGeom prst="rect">
            <a:avLst/>
          </a:prstGeom>
        </p:spPr>
        <p:txBody>
          <a:bodyPr bIns="91425" rIns="91425" lIns="91425" tIns="91425" anchor="t" anchorCtr="0">
            <a:noAutofit/>
          </a:bodyPr>
          <a:lstStyle/>
          <a:p>
            <a:pPr algn="ctr" rtl="0" lvl="0" indent="-381000" marL="457200">
              <a:lnSpc>
                <a:spcPct val="115000"/>
              </a:lnSpc>
              <a:spcBef>
                <a:spcPts val="0"/>
              </a:spcBef>
              <a:buClr>
                <a:schemeClr val="dk1"/>
              </a:buClr>
              <a:buSzPct val="100000"/>
              <a:buFont typeface="Georgia"/>
              <a:buAutoNum type="arabicPeriod"/>
            </a:pPr>
            <a:r>
              <a:rPr b="1" sz="2400" lang="en" i="1">
                <a:solidFill>
                  <a:schemeClr val="dk1"/>
                </a:solidFill>
                <a:latin typeface="Georgia"/>
                <a:ea typeface="Georgia"/>
                <a:cs typeface="Georgia"/>
                <a:sym typeface="Georgia"/>
              </a:rPr>
              <a:t>Dualismo</a:t>
            </a:r>
            <a:r>
              <a:rPr b="1" sz="2400" lang="en">
                <a:solidFill>
                  <a:schemeClr val="dk1"/>
                </a:solidFill>
                <a:latin typeface="Georgia"/>
                <a:ea typeface="Georgia"/>
                <a:cs typeface="Georgia"/>
                <a:sym typeface="Georgia"/>
              </a:rPr>
              <a:t> (Budismo Madhyamaka y Taoismo)</a:t>
            </a:r>
          </a:p>
          <a:p>
            <a:pPr rtl="0" lvl="0">
              <a:lnSpc>
                <a:spcPct val="100000"/>
              </a:lnSpc>
              <a:spcBef>
                <a:spcPts val="0"/>
              </a:spcBef>
              <a:buNone/>
            </a:pPr>
            <a:r>
              <a:rPr b="1" sz="2400" lang="en">
                <a:solidFill>
                  <a:schemeClr val="dk1"/>
                </a:solidFill>
                <a:latin typeface="Georgia"/>
                <a:ea typeface="Georgia"/>
                <a:cs typeface="Georgia"/>
                <a:sym typeface="Georgia"/>
              </a:rPr>
              <a:t>No ver que la forma es vacío, y que el vacío es forma.</a:t>
            </a:r>
          </a:p>
          <a:p>
            <a:pPr rtl="0" lvl="0">
              <a:lnSpc>
                <a:spcPct val="100000"/>
              </a:lnSpc>
              <a:spcBef>
                <a:spcPts val="0"/>
              </a:spcBef>
              <a:buNone/>
            </a:pPr>
            <a:r>
              <a:rPr sz="1800" lang="en">
                <a:solidFill>
                  <a:schemeClr val="dk1"/>
                </a:solidFill>
                <a:latin typeface="Georgia"/>
                <a:ea typeface="Georgia"/>
                <a:cs typeface="Georgia"/>
                <a:sym typeface="Georgia"/>
              </a:rPr>
              <a:t>Nagarjuna ya advirtió que las </a:t>
            </a:r>
            <a:r>
              <a:rPr b="1" sz="1800" lang="en">
                <a:solidFill>
                  <a:schemeClr val="dk1"/>
                </a:solidFill>
                <a:latin typeface="Georgia"/>
                <a:ea typeface="Georgia"/>
                <a:cs typeface="Georgia"/>
                <a:sym typeface="Georgia"/>
              </a:rPr>
              <a:t>religiones ascendentes,</a:t>
            </a:r>
            <a:r>
              <a:rPr sz="1800" lang="en">
                <a:solidFill>
                  <a:schemeClr val="dk1"/>
                </a:solidFill>
                <a:latin typeface="Georgia"/>
                <a:ea typeface="Georgia"/>
                <a:cs typeface="Georgia"/>
                <a:sym typeface="Georgia"/>
              </a:rPr>
              <a:t> que nos llevaban a la consciencia sin objeto, eran terriblemente </a:t>
            </a:r>
            <a:r>
              <a:rPr b="1" sz="1800" lang="en">
                <a:solidFill>
                  <a:schemeClr val="dk1"/>
                </a:solidFill>
                <a:latin typeface="Georgia"/>
                <a:ea typeface="Georgia"/>
                <a:cs typeface="Georgia"/>
                <a:sym typeface="Georgia"/>
              </a:rPr>
              <a:t>dualistas.</a:t>
            </a:r>
            <a:r>
              <a:rPr sz="1800" lang="en">
                <a:solidFill>
                  <a:schemeClr val="dk1"/>
                </a:solidFill>
                <a:latin typeface="Georgia"/>
                <a:ea typeface="Georgia"/>
                <a:cs typeface="Georgia"/>
                <a:sym typeface="Georgia"/>
              </a:rPr>
              <a:t> Y que la Realidad Plena no puede ser dualista. Dualistas, ya que no puedes calificar al Espíritu de infinito, contraponiéndolo a lo finito. </a:t>
            </a:r>
            <a:r>
              <a:rPr b="1" sz="1800" lang="en">
                <a:solidFill>
                  <a:schemeClr val="dk1"/>
                </a:solidFill>
                <a:latin typeface="Georgia"/>
                <a:ea typeface="Georgia"/>
                <a:cs typeface="Georgia"/>
                <a:sym typeface="Georgia"/>
              </a:rPr>
              <a:t>Lo finito también pertenece al Espíritu</a:t>
            </a:r>
            <a:r>
              <a:rPr b="1" sz="1800" lang="en">
                <a:latin typeface="Georgia"/>
                <a:ea typeface="Georgia"/>
                <a:cs typeface="Georgia"/>
                <a:sym typeface="Georgia"/>
              </a:rPr>
              <a:t>.</a:t>
            </a:r>
          </a:p>
          <a:p>
            <a:pPr rtl="0" lvl="0">
              <a:lnSpc>
                <a:spcPct val="100000"/>
              </a:lnSpc>
              <a:spcBef>
                <a:spcPts val="0"/>
              </a:spcBef>
              <a:buNone/>
            </a:pPr>
            <a:r>
              <a:rPr b="1" sz="1800" lang="en">
                <a:latin typeface="Georgia"/>
                <a:ea typeface="Georgia"/>
                <a:cs typeface="Georgia"/>
                <a:sym typeface="Georgia"/>
              </a:rPr>
              <a:t>En el Taoismo, </a:t>
            </a:r>
            <a:r>
              <a:rPr sz="1800" lang="en">
                <a:latin typeface="Georgia"/>
                <a:ea typeface="Georgia"/>
                <a:cs typeface="Georgia"/>
                <a:sym typeface="Georgia"/>
              </a:rPr>
              <a:t>Chuang Tzu explica:</a:t>
            </a:r>
            <a:r>
              <a:rPr b="1" sz="1800" lang="en">
                <a:latin typeface="Georgia"/>
                <a:ea typeface="Georgia"/>
                <a:cs typeface="Georgia"/>
                <a:sym typeface="Georgia"/>
              </a:rPr>
              <a:t> </a:t>
            </a:r>
            <a:r>
              <a:rPr sz="1800" lang="en">
                <a:latin typeface="Georgia"/>
                <a:ea typeface="Georgia"/>
                <a:cs typeface="Georgia"/>
                <a:sym typeface="Georgia"/>
              </a:rPr>
              <a:t>la solución a la guerra de los opuestos exige la rendición de todas las fronteras.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y="0" x="0"/>
          <a:ext cy="0" cx="0"/>
          <a:chOff y="0" x="0"/>
          <a:chExt cy="0" cx="0"/>
        </a:xfrm>
      </p:grpSpPr>
      <p:sp>
        <p:nvSpPr>
          <p:cNvPr id="74" name="Shape 74"/>
          <p:cNvSpPr txBox="1"/>
          <p:nvPr>
            <p:ph type="title"/>
          </p:nvPr>
        </p:nvSpPr>
        <p:spPr>
          <a:xfrm>
            <a:off y="205975" x="457200"/>
            <a:ext cy="681600" cx="8229600"/>
          </a:xfrm>
          <a:prstGeom prst="rect">
            <a:avLst/>
          </a:prstGeom>
        </p:spPr>
        <p:txBody>
          <a:bodyPr bIns="91425" rIns="91425" lIns="91425" tIns="91425" anchor="b" anchorCtr="0">
            <a:noAutofit/>
          </a:bodyPr>
          <a:lstStyle/>
          <a:p>
            <a:pPr algn="ctr">
              <a:buNone/>
            </a:pPr>
            <a:r>
              <a:rPr sz="3000" lang="en" i="1">
                <a:latin typeface="Georgia"/>
                <a:ea typeface="Georgia"/>
                <a:cs typeface="Georgia"/>
                <a:sym typeface="Georgia"/>
              </a:rPr>
              <a:t>2.	La separación</a:t>
            </a:r>
            <a:r>
              <a:rPr sz="3000" lang="en">
                <a:latin typeface="Georgia"/>
                <a:ea typeface="Georgia"/>
                <a:cs typeface="Georgia"/>
                <a:sym typeface="Georgia"/>
              </a:rPr>
              <a:t> (Budismo Yogacara)</a:t>
            </a:r>
          </a:p>
        </p:txBody>
      </p:sp>
      <p:sp>
        <p:nvSpPr>
          <p:cNvPr id="75" name="Shape 75"/>
          <p:cNvSpPr txBox="1"/>
          <p:nvPr>
            <p:ph idx="1" type="body"/>
          </p:nvPr>
        </p:nvSpPr>
        <p:spPr>
          <a:xfrm>
            <a:off y="769925" x="414425"/>
            <a:ext cy="4027799" cx="8229600"/>
          </a:xfrm>
          <a:prstGeom prst="rect">
            <a:avLst/>
          </a:prstGeom>
        </p:spPr>
        <p:txBody>
          <a:bodyPr bIns="91425" rIns="91425" lIns="91425" tIns="91425" anchor="t" anchorCtr="0">
            <a:noAutofit/>
          </a:bodyPr>
          <a:lstStyle/>
          <a:p>
            <a:pPr algn="ctr" rtl="0" lvl="0">
              <a:buNone/>
            </a:pPr>
            <a:r>
              <a:rPr b="1" lang="en">
                <a:solidFill>
                  <a:schemeClr val="dk1"/>
                </a:solidFill>
                <a:latin typeface="Georgia"/>
                <a:ea typeface="Georgia"/>
                <a:cs typeface="Georgia"/>
                <a:sym typeface="Georgia"/>
              </a:rPr>
              <a:t>Verlo todo separado de mi y todo separado de todo</a:t>
            </a:r>
            <a:r>
              <a:rPr lang="en">
                <a:solidFill>
                  <a:schemeClr val="dk1"/>
                </a:solidFill>
                <a:latin typeface="Georgia"/>
                <a:ea typeface="Georgia"/>
                <a:cs typeface="Georgia"/>
                <a:sym typeface="Georgia"/>
              </a:rPr>
              <a:t>.</a:t>
            </a:r>
          </a:p>
          <a:p>
            <a:r>
              <a:t/>
            </a:r>
          </a:p>
          <a:p>
            <a:pPr rtl="0" lvl="0">
              <a:buNone/>
            </a:pPr>
            <a:r>
              <a:rPr sz="2400" lang="en">
                <a:solidFill>
                  <a:schemeClr val="dk1"/>
                </a:solidFill>
                <a:latin typeface="Georgia"/>
                <a:ea typeface="Georgia"/>
                <a:cs typeface="Georgia"/>
                <a:sym typeface="Georgia"/>
              </a:rPr>
              <a:t>El mundo de la forma no es problema, sino que el problema es experimentarlo como objeto </a:t>
            </a:r>
            <a:r>
              <a:rPr b="1" sz="2400" lang="en">
                <a:solidFill>
                  <a:schemeClr val="dk1"/>
                </a:solidFill>
                <a:latin typeface="Georgia"/>
                <a:ea typeface="Georgia"/>
                <a:cs typeface="Georgia"/>
                <a:sym typeface="Georgia"/>
              </a:rPr>
              <a:t>separado</a:t>
            </a:r>
            <a:r>
              <a:rPr sz="2400" lang="en">
                <a:solidFill>
                  <a:schemeClr val="dk1"/>
                </a:solidFill>
                <a:latin typeface="Georgia"/>
                <a:ea typeface="Georgia"/>
                <a:cs typeface="Georgia"/>
                <a:sym typeface="Georgia"/>
              </a:rPr>
              <a:t> de mí. En cambio, puedo atestiguar mi cuerpo y mi mente. No estoy en una sala, sino que esta sala emerge en mi conciencia.</a:t>
            </a:r>
            <a:r>
              <a:rPr sz="2400" lang="en">
                <a:latin typeface="Georgia"/>
                <a:ea typeface="Georgia"/>
                <a:cs typeface="Georgia"/>
                <a:sym typeface="Georgia"/>
              </a:rPr>
              <a:t> No estoy en el Universo, el Universo está en mi. Todo emerge en el luminoso y vasto espacio de la conciencia primordial que soy.</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y="0" x="0"/>
          <a:ext cy="0" cx="0"/>
          <a:chOff y="0" x="0"/>
          <a:chExt cy="0" cx="0"/>
        </a:xfrm>
      </p:grpSpPr>
      <p:sp>
        <p:nvSpPr>
          <p:cNvPr id="80" name="Shape 80"/>
          <p:cNvSpPr txBox="1"/>
          <p:nvPr>
            <p:ph type="title"/>
          </p:nvPr>
        </p:nvSpPr>
        <p:spPr>
          <a:xfrm>
            <a:off y="352875" x="457200"/>
            <a:ext cy="1080000" cx="8229600"/>
          </a:xfrm>
          <a:prstGeom prst="rect">
            <a:avLst/>
          </a:prstGeom>
        </p:spPr>
        <p:txBody>
          <a:bodyPr bIns="91425" rIns="91425" lIns="91425" tIns="91425" anchor="b" anchorCtr="0">
            <a:noAutofit/>
          </a:bodyPr>
          <a:lstStyle/>
          <a:p>
            <a:pPr algn="ctr">
              <a:buNone/>
            </a:pPr>
            <a:r>
              <a:rPr lang="en" i="1">
                <a:latin typeface="Georgia"/>
                <a:ea typeface="Georgia"/>
                <a:cs typeface="Georgia"/>
                <a:sym typeface="Georgia"/>
              </a:rPr>
              <a:t>3.	  Buscando el Espíritu</a:t>
            </a:r>
            <a:r>
              <a:rPr lang="en">
                <a:latin typeface="Georgia"/>
                <a:ea typeface="Georgia"/>
                <a:cs typeface="Georgia"/>
                <a:sym typeface="Georgia"/>
              </a:rPr>
              <a:t> (Budismo Dzogchen)</a:t>
            </a:r>
          </a:p>
        </p:txBody>
      </p:sp>
      <p:sp>
        <p:nvSpPr>
          <p:cNvPr id="81" name="Shape 81"/>
          <p:cNvSpPr txBox="1"/>
          <p:nvPr>
            <p:ph idx="1" type="body"/>
          </p:nvPr>
        </p:nvSpPr>
        <p:spPr>
          <a:xfrm>
            <a:off y="1379450" x="457200"/>
            <a:ext cy="3546300" cx="8229600"/>
          </a:xfrm>
          <a:prstGeom prst="rect">
            <a:avLst/>
          </a:prstGeom>
        </p:spPr>
        <p:txBody>
          <a:bodyPr bIns="91425" rIns="91425" lIns="91425" tIns="91425" anchor="t" anchorCtr="0">
            <a:noAutofit/>
          </a:bodyPr>
          <a:lstStyle/>
          <a:p>
            <a:pPr rtl="0" lvl="0">
              <a:buNone/>
            </a:pPr>
            <a:r>
              <a:rPr sz="2400" lang="en">
                <a:solidFill>
                  <a:schemeClr val="dk1"/>
                </a:solidFill>
                <a:latin typeface="Georgia"/>
                <a:ea typeface="Georgia"/>
                <a:cs typeface="Georgia"/>
                <a:sym typeface="Georgia"/>
              </a:rPr>
              <a:t>Lo busco porque no lo veo. </a:t>
            </a:r>
            <a:r>
              <a:rPr b="1" sz="2400" lang="en">
                <a:solidFill>
                  <a:schemeClr val="dk1"/>
                </a:solidFill>
                <a:latin typeface="Georgia"/>
                <a:ea typeface="Georgia"/>
                <a:cs typeface="Georgia"/>
                <a:sym typeface="Georgia"/>
              </a:rPr>
              <a:t>Busco lo que YA está AQUÍ</a:t>
            </a:r>
            <a:r>
              <a:rPr sz="2400" lang="en">
                <a:solidFill>
                  <a:schemeClr val="dk1"/>
                </a:solidFill>
                <a:latin typeface="Georgia"/>
                <a:ea typeface="Georgia"/>
                <a:cs typeface="Georgia"/>
                <a:sym typeface="Georgia"/>
              </a:rPr>
              <a:t>. El presente es la puerta a lo infinito. Pienso que debo hacer algo para conocer al Espíritu. No meditar "para" iluminarme, sino meditar porque ya estoy iluminado. Entonces la meditación es GRATITUD infinita. Cualquier acto, desde la LUZ, es GRATITUD infinita. YA ESTOY ILUMINADO. YA ESTÁS ILUMINADO. YA ESTÁN ILUMINADOS. Lo dicen todos los sabios.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y="0" x="0"/>
          <a:ext cy="0" cx="0"/>
          <a:chOff y="0" x="0"/>
          <a:chExt cy="0" cx="0"/>
        </a:xfrm>
      </p:grpSpPr>
      <p:sp>
        <p:nvSpPr>
          <p:cNvPr id="86" name="Shape 86"/>
          <p:cNvSpPr txBox="1"/>
          <p:nvPr>
            <p:ph type="title"/>
          </p:nvPr>
        </p:nvSpPr>
        <p:spPr>
          <a:xfrm>
            <a:off y="205973" x="457200"/>
            <a:ext cy="1184099" cx="8229600"/>
          </a:xfrm>
          <a:prstGeom prst="rect">
            <a:avLst/>
          </a:prstGeom>
        </p:spPr>
        <p:txBody>
          <a:bodyPr bIns="91425" rIns="91425" lIns="91425" tIns="91425" anchor="b" anchorCtr="0">
            <a:noAutofit/>
          </a:bodyPr>
          <a:lstStyle/>
          <a:p>
            <a:pPr algn="ctr">
              <a:buNone/>
            </a:pPr>
            <a:r>
              <a:rPr sz="3000" lang="en">
                <a:latin typeface="Georgia"/>
                <a:ea typeface="Georgia"/>
                <a:cs typeface="Georgia"/>
                <a:sym typeface="Georgia"/>
              </a:rPr>
              <a:t>4.	Identidad errónea (Hinduismo Vedanta)</a:t>
            </a:r>
          </a:p>
        </p:txBody>
      </p:sp>
      <p:sp>
        <p:nvSpPr>
          <p:cNvPr id="87" name="Shape 87"/>
          <p:cNvSpPr txBox="1"/>
          <p:nvPr>
            <p:ph idx="1" type="body"/>
          </p:nvPr>
        </p:nvSpPr>
        <p:spPr>
          <a:xfrm>
            <a:off y="1304600" x="457200"/>
            <a:ext cy="3621300" cx="8229600"/>
          </a:xfrm>
          <a:prstGeom prst="rect">
            <a:avLst/>
          </a:prstGeom>
        </p:spPr>
        <p:txBody>
          <a:bodyPr bIns="91425" rIns="91425" lIns="91425" tIns="91425" anchor="t" anchorCtr="0">
            <a:noAutofit/>
          </a:bodyPr>
          <a:lstStyle/>
          <a:p>
            <a:pPr rtl="0" lvl="0">
              <a:buNone/>
            </a:pPr>
            <a:r>
              <a:rPr b="1" lang="en">
                <a:solidFill>
                  <a:schemeClr val="dk1"/>
                </a:solidFill>
                <a:latin typeface="Georgia"/>
                <a:ea typeface="Georgia"/>
                <a:cs typeface="Georgia"/>
                <a:sym typeface="Georgia"/>
              </a:rPr>
              <a:t>No percibo la Unidad de Todo. Creo ser exclusivamente este “ego” pequeño encapsulado en mi piel.</a:t>
            </a:r>
          </a:p>
          <a:p>
            <a:pPr>
              <a:buNone/>
            </a:pPr>
            <a:r>
              <a:rPr lang="en">
                <a:solidFill>
                  <a:schemeClr val="dk1"/>
                </a:solidFill>
                <a:latin typeface="Georgia"/>
                <a:ea typeface="Georgia"/>
                <a:cs typeface="Georgia"/>
                <a:sym typeface="Georgia"/>
              </a:rPr>
              <a:t>Esa manera de identificarnos es una actividad que podemos detener. Soy conciencia sin tiempo. SOY y punto. Uno con Brahman, Uno con Todo. El-Uno-sin-un-dos.</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y="0" x="0"/>
          <a:ext cy="0" cx="0"/>
          <a:chOff y="0" x="0"/>
          <a:chExt cy="0" cx="0"/>
        </a:xfrm>
      </p:grpSpPr>
      <p:sp>
        <p:nvSpPr>
          <p:cNvPr id="92" name="Shape 92"/>
          <p:cNvSpPr txBox="1"/>
          <p:nvPr>
            <p:ph type="title"/>
          </p:nvPr>
        </p:nvSpPr>
        <p:spPr>
          <a:xfrm>
            <a:off y="481200" x="457200"/>
            <a:ext cy="1080000" cx="8229600"/>
          </a:xfrm>
          <a:prstGeom prst="rect">
            <a:avLst/>
          </a:prstGeom>
        </p:spPr>
        <p:txBody>
          <a:bodyPr bIns="91425" rIns="91425" lIns="91425" tIns="91425" anchor="b" anchorCtr="0">
            <a:noAutofit/>
          </a:bodyPr>
          <a:lstStyle/>
          <a:p>
            <a:pPr rtl="0" lvl="0">
              <a:lnSpc>
                <a:spcPct val="115000"/>
              </a:lnSpc>
              <a:buNone/>
            </a:pPr>
            <a:r>
              <a:rPr sz="3000" lang="en" i="1">
                <a:latin typeface="Georgia"/>
                <a:ea typeface="Georgia"/>
                <a:cs typeface="Georgia"/>
                <a:sym typeface="Georgia"/>
              </a:rPr>
              <a:t>5.	Desamor</a:t>
            </a:r>
            <a:r>
              <a:rPr sz="3000" lang="en">
                <a:latin typeface="Georgia"/>
                <a:ea typeface="Georgia"/>
                <a:cs typeface="Georgia"/>
                <a:sym typeface="Georgia"/>
              </a:rPr>
              <a:t> (Cristianismo Esotérico)</a:t>
            </a:r>
          </a:p>
          <a:p>
            <a:r>
              <a:t/>
            </a:r>
          </a:p>
        </p:txBody>
      </p:sp>
      <p:sp>
        <p:nvSpPr>
          <p:cNvPr id="93" name="Shape 93"/>
          <p:cNvSpPr txBox="1"/>
          <p:nvPr>
            <p:ph idx="1" type="body"/>
          </p:nvPr>
        </p:nvSpPr>
        <p:spPr>
          <a:xfrm>
            <a:off y="1390075" x="457200"/>
            <a:ext cy="3535799" cx="8229600"/>
          </a:xfrm>
          <a:prstGeom prst="rect">
            <a:avLst/>
          </a:prstGeom>
        </p:spPr>
        <p:txBody>
          <a:bodyPr bIns="91425" rIns="91425" lIns="91425" tIns="91425" anchor="t" anchorCtr="0">
            <a:noAutofit/>
          </a:bodyPr>
          <a:lstStyle/>
          <a:p>
            <a:pPr rtl="0" lvl="0">
              <a:buNone/>
            </a:pPr>
            <a:r>
              <a:rPr b="1" lang="en">
                <a:solidFill>
                  <a:schemeClr val="dk1"/>
                </a:solidFill>
                <a:latin typeface="Georgia"/>
                <a:ea typeface="Georgia"/>
                <a:cs typeface="Georgia"/>
                <a:sym typeface="Georgia"/>
              </a:rPr>
              <a:t>La falta de amor incondicional</a:t>
            </a:r>
            <a:r>
              <a:rPr lang="en">
                <a:solidFill>
                  <a:schemeClr val="dk1"/>
                </a:solidFill>
                <a:latin typeface="Georgia"/>
                <a:ea typeface="Georgia"/>
                <a:cs typeface="Georgia"/>
                <a:sym typeface="Georgia"/>
              </a:rPr>
              <a:t>. Selecciono a quien amar, y en qué medida amar. Por eso sufro. Por tanto amo sin medida.</a:t>
            </a:r>
          </a:p>
          <a:p>
            <a:r>
              <a:t/>
            </a:r>
          </a:p>
          <a:p>
            <a:pPr>
              <a:buNone/>
            </a:pPr>
            <a:r>
              <a:rPr b="1" lang="en">
                <a:solidFill>
                  <a:schemeClr val="dk1"/>
                </a:solidFill>
                <a:latin typeface="Georgia"/>
                <a:ea typeface="Georgia"/>
                <a:cs typeface="Georgia"/>
                <a:sym typeface="Georgia"/>
              </a:rPr>
              <a:t>Dios es AMOR.</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y="0" x="0"/>
          <a:ext cy="0" cx="0"/>
          <a:chOff y="0" x="0"/>
          <a:chExt cy="0" cx="0"/>
        </a:xfrm>
      </p:grpSpPr>
      <p:sp>
        <p:nvSpPr>
          <p:cNvPr id="98" name="Shape 98"/>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latin typeface="Georgia"/>
                <a:ea typeface="Georgia"/>
                <a:cs typeface="Georgia"/>
                <a:sym typeface="Georgia"/>
              </a:rPr>
              <a:t>EN GRUPOS PEQUEÑOS</a:t>
            </a:r>
          </a:p>
        </p:txBody>
      </p:sp>
      <p:sp>
        <p:nvSpPr>
          <p:cNvPr id="99" name="Shape 9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latin typeface="Georgia"/>
                <a:ea typeface="Georgia"/>
                <a:cs typeface="Georgia"/>
                <a:sym typeface="Georgia"/>
              </a:rPr>
              <a:t>¿En cuál de estas 5 razones pongo más énfasis en mi camino de vida?</a:t>
            </a:r>
          </a:p>
          <a:p>
            <a:pPr rtl="0" lvl="0" indent="-381000" marL="457200">
              <a:buClr>
                <a:srgbClr val="000000"/>
              </a:buClr>
              <a:buSzPct val="100000"/>
              <a:buFont typeface="Georgia"/>
              <a:buAutoNum type="arabicPeriod"/>
            </a:pPr>
            <a:r>
              <a:rPr b="1" sz="2400" lang="en">
                <a:solidFill>
                  <a:schemeClr val="dk1"/>
                </a:solidFill>
                <a:latin typeface="Georgia"/>
                <a:ea typeface="Georgia"/>
                <a:cs typeface="Georgia"/>
                <a:sym typeface="Georgia"/>
              </a:rPr>
              <a:t>No ver que la forma es vacío, y que el vacío es forma.</a:t>
            </a:r>
          </a:p>
          <a:p>
            <a:pPr rtl="0" lvl="0" indent="-381000" marL="457200">
              <a:buClr>
                <a:schemeClr val="dk1"/>
              </a:buClr>
              <a:buSzPct val="100000"/>
              <a:buFont typeface="Georgia"/>
              <a:buAutoNum type="arabicPeriod"/>
            </a:pPr>
            <a:r>
              <a:rPr b="1" sz="2400" lang="en">
                <a:solidFill>
                  <a:schemeClr val="dk1"/>
                </a:solidFill>
                <a:latin typeface="Georgia"/>
                <a:ea typeface="Georgia"/>
                <a:cs typeface="Georgia"/>
                <a:sym typeface="Georgia"/>
              </a:rPr>
              <a:t>Verlo todo separado de mi y de todo</a:t>
            </a:r>
            <a:r>
              <a:rPr sz="2400" lang="en">
                <a:solidFill>
                  <a:schemeClr val="dk1"/>
                </a:solidFill>
                <a:latin typeface="Georgia"/>
                <a:ea typeface="Georgia"/>
                <a:cs typeface="Georgia"/>
                <a:sym typeface="Georgia"/>
              </a:rPr>
              <a:t>.</a:t>
            </a:r>
          </a:p>
          <a:p>
            <a:pPr rtl="0" lvl="0" indent="-381000" marL="457200">
              <a:buClr>
                <a:schemeClr val="dk1"/>
              </a:buClr>
              <a:buSzPct val="100000"/>
              <a:buFont typeface="Georgia"/>
              <a:buAutoNum type="arabicPeriod"/>
            </a:pPr>
            <a:r>
              <a:rPr b="1" sz="2400" lang="en">
                <a:solidFill>
                  <a:schemeClr val="dk1"/>
                </a:solidFill>
                <a:latin typeface="Georgia"/>
                <a:ea typeface="Georgia"/>
                <a:cs typeface="Georgia"/>
                <a:sym typeface="Georgia"/>
              </a:rPr>
              <a:t>Busco lo que YA está AQUÍ</a:t>
            </a:r>
            <a:r>
              <a:rPr sz="2400" lang="en">
                <a:solidFill>
                  <a:schemeClr val="dk1"/>
                </a:solidFill>
                <a:latin typeface="Georgia"/>
                <a:ea typeface="Georgia"/>
                <a:cs typeface="Georgia"/>
                <a:sym typeface="Georgia"/>
              </a:rPr>
              <a:t>.</a:t>
            </a:r>
          </a:p>
          <a:p>
            <a:pPr rtl="0" lvl="0" indent="-381000" marL="457200">
              <a:buClr>
                <a:schemeClr val="dk1"/>
              </a:buClr>
              <a:buSzPct val="100000"/>
              <a:buFont typeface="Georgia"/>
              <a:buAutoNum type="arabicPeriod"/>
            </a:pPr>
            <a:r>
              <a:rPr b="1" sz="2400" lang="en">
                <a:solidFill>
                  <a:schemeClr val="dk1"/>
                </a:solidFill>
                <a:latin typeface="Georgia"/>
                <a:ea typeface="Georgia"/>
                <a:cs typeface="Georgia"/>
                <a:sym typeface="Georgia"/>
              </a:rPr>
              <a:t>No percibo la Unidad de Todo.</a:t>
            </a:r>
          </a:p>
          <a:p>
            <a:pPr lvl="0" indent="-381000" marL="457200">
              <a:buClr>
                <a:schemeClr val="dk1"/>
              </a:buClr>
              <a:buSzPct val="100000"/>
              <a:buFont typeface="Georgia"/>
              <a:buAutoNum type="arabicPeriod"/>
            </a:pPr>
            <a:r>
              <a:rPr b="1" sz="2400" lang="en">
                <a:solidFill>
                  <a:schemeClr val="dk1"/>
                </a:solidFill>
                <a:latin typeface="Georgia"/>
                <a:ea typeface="Georgia"/>
                <a:cs typeface="Georgia"/>
                <a:sym typeface="Georgia"/>
              </a:rPr>
              <a:t>No amo incondicionalmente y sin medida.</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y="0" x="0"/>
          <a:ext cy="0" cx="0"/>
          <a:chOff y="0" x="0"/>
          <a:chExt cy="0" cx="0"/>
        </a:xfrm>
      </p:grpSpPr>
      <p:sp>
        <p:nvSpPr>
          <p:cNvPr id="104" name="Shape 104"/>
          <p:cNvSpPr txBox="1"/>
          <p:nvPr>
            <p:ph type="title"/>
          </p:nvPr>
        </p:nvSpPr>
        <p:spPr>
          <a:xfrm>
            <a:off y="205971" x="457200"/>
            <a:ext cy="1772399" cx="8229600"/>
          </a:xfrm>
          <a:prstGeom prst="rect">
            <a:avLst/>
          </a:prstGeom>
        </p:spPr>
        <p:txBody>
          <a:bodyPr bIns="91425" rIns="91425" lIns="91425" tIns="91425" anchor="b" anchorCtr="0">
            <a:noAutofit/>
          </a:bodyPr>
          <a:lstStyle/>
          <a:p>
            <a:pPr>
              <a:buNone/>
            </a:pPr>
            <a:r>
              <a:rPr lang="en">
                <a:latin typeface="Georgia"/>
                <a:ea typeface="Georgia"/>
                <a:cs typeface="Georgia"/>
                <a:sym typeface="Georgia"/>
              </a:rPr>
              <a:t>¿Qué otras razones por las que no estoy iluminado se me ocurren?</a:t>
            </a:r>
          </a:p>
        </p:txBody>
      </p:sp>
      <p:sp>
        <p:nvSpPr>
          <p:cNvPr id="105" name="Shape 105"/>
          <p:cNvSpPr txBox="1"/>
          <p:nvPr>
            <p:ph idx="1" type="body"/>
          </p:nvPr>
        </p:nvSpPr>
        <p:spPr>
          <a:xfrm>
            <a:off y="2416700" x="457200"/>
            <a:ext cy="2509199" cx="8229600"/>
          </a:xfrm>
          <a:prstGeom prst="rect">
            <a:avLst/>
          </a:prstGeom>
        </p:spPr>
        <p:txBody>
          <a:bodyPr bIns="91425" rIns="91425" lIns="91425" tIns="91425" anchor="t" anchorCtr="0">
            <a:noAutofit/>
          </a:bodyPr>
          <a:lstStyle/>
          <a:p>
            <a:pPr>
              <a:buNone/>
            </a:pPr>
            <a:r>
              <a:rPr lang="en">
                <a:latin typeface="Georgia"/>
                <a:ea typeface="Georgia"/>
                <a:cs typeface="Georgia"/>
                <a:sym typeface="Georgia"/>
              </a:rPr>
              <a:t>¿Las podría incluir en alguna de las razones ya expuestas?</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y="0" x="0"/>
          <a:ext cy="0" cx="0"/>
          <a:chOff y="0" x="0"/>
          <a:chExt cy="0" cx="0"/>
        </a:xfrm>
      </p:grpSpPr>
      <p:sp>
        <p:nvSpPr>
          <p:cNvPr id="110" name="Shape 110"/>
          <p:cNvSpPr txBox="1"/>
          <p:nvPr>
            <p:ph type="title"/>
          </p:nvPr>
        </p:nvSpPr>
        <p:spPr>
          <a:xfrm>
            <a:off y="205968" x="457200"/>
            <a:ext cy="2381700" cx="8229600"/>
          </a:xfrm>
          <a:prstGeom prst="rect">
            <a:avLst/>
          </a:prstGeom>
        </p:spPr>
        <p:txBody>
          <a:bodyPr bIns="91425" rIns="91425" lIns="91425" tIns="91425" anchor="b" anchorCtr="0">
            <a:noAutofit/>
          </a:bodyPr>
          <a:lstStyle/>
          <a:p>
            <a:pPr algn="ctr">
              <a:buNone/>
            </a:pPr>
            <a:r>
              <a:rPr lang="en">
                <a:latin typeface="Georgia"/>
                <a:ea typeface="Georgia"/>
                <a:cs typeface="Georgia"/>
                <a:sym typeface="Georgia"/>
              </a:rPr>
              <a:t>Puesta en común</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y="0" x="0"/>
          <a:ext cy="0" cx="0"/>
          <a:chOff y="0" x="0"/>
          <a:chExt cy="0" cx="0"/>
        </a:xfrm>
      </p:grpSpPr>
      <p:sp>
        <p:nvSpPr>
          <p:cNvPr id="115" name="Shape 115"/>
          <p:cNvSpPr txBox="1"/>
          <p:nvPr>
            <p:ph type="title"/>
          </p:nvPr>
        </p:nvSpPr>
        <p:spPr>
          <a:xfrm>
            <a:off y="205973" x="457200"/>
            <a:ext cy="2638499" cx="8229600"/>
          </a:xfrm>
          <a:prstGeom prst="rect">
            <a:avLst/>
          </a:prstGeom>
        </p:spPr>
        <p:txBody>
          <a:bodyPr bIns="91425" rIns="91425" lIns="91425" tIns="91425" anchor="b" anchorCtr="0">
            <a:noAutofit/>
          </a:bodyPr>
          <a:lstStyle/>
          <a:p>
            <a:pPr algn="ctr" rtl="0" lvl="0">
              <a:buNone/>
            </a:pPr>
            <a:r>
              <a:rPr lang="en">
                <a:latin typeface="Georgia"/>
                <a:ea typeface="Georgia"/>
                <a:cs typeface="Georgia"/>
                <a:sym typeface="Georgia"/>
              </a:rPr>
              <a:t>Ha sido un placer compartir estas enseñanzas con ustedes.</a:t>
            </a:r>
          </a:p>
          <a:p>
            <a:r>
              <a:t/>
            </a:r>
          </a:p>
          <a:p>
            <a:pPr algn="ctr">
              <a:buNone/>
            </a:pPr>
            <a:r>
              <a:rPr lang="en"/>
              <a:t>¡¡</a:t>
            </a:r>
            <a:r>
              <a:rPr lang="en">
                <a:latin typeface="Georgia"/>
                <a:ea typeface="Georgia"/>
                <a:cs typeface="Georgia"/>
                <a:sym typeface="Georgia"/>
              </a:rPr>
              <a:t>GRACIAS</a:t>
            </a:r>
            <a:r>
              <a:rPr lang="en"/>
              <a:t>!!</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 name="Shape 27"/>
        <p:cNvGrpSpPr/>
        <p:nvPr/>
      </p:nvGrpSpPr>
      <p:grpSpPr>
        <a:xfrm>
          <a:off y="0" x="0"/>
          <a:ext cy="0" cx="0"/>
          <a:chOff y="0" x="0"/>
          <a:chExt cy="0" cx="0"/>
        </a:xfrm>
      </p:grpSpPr>
      <p:sp>
        <p:nvSpPr>
          <p:cNvPr id="28" name="Shape 28"/>
          <p:cNvSpPr txBox="1"/>
          <p:nvPr>
            <p:ph idx="1" type="subTitle"/>
          </p:nvPr>
        </p:nvSpPr>
        <p:spPr>
          <a:xfrm>
            <a:off y="427725" x="504025"/>
            <a:ext cy="5496300" cx="7772400"/>
          </a:xfrm>
          <a:prstGeom prst="rect">
            <a:avLst/>
          </a:prstGeom>
        </p:spPr>
        <p:txBody>
          <a:bodyPr bIns="91425" rIns="91425" lIns="91425" tIns="91425" anchor="t" anchorCtr="0">
            <a:noAutofit/>
          </a:bodyPr>
          <a:lstStyle/>
          <a:p>
            <a:pPr algn="ctr" rtl="0" lvl="0">
              <a:lnSpc>
                <a:spcPct val="115000"/>
              </a:lnSpc>
              <a:buNone/>
            </a:pPr>
            <a:r>
              <a:rPr b="1" sz="3600" lang="en">
                <a:solidFill>
                  <a:schemeClr val="dk1"/>
                </a:solidFill>
                <a:latin typeface="Georgia"/>
                <a:ea typeface="Georgia"/>
                <a:cs typeface="Georgia"/>
                <a:sym typeface="Georgia"/>
              </a:rPr>
              <a:t>INTRODUCCIÓN</a:t>
            </a:r>
          </a:p>
          <a:p>
            <a:pPr algn="ctr" rtl="0" lvl="0" indent="-457200" marL="457200">
              <a:lnSpc>
                <a:spcPct val="115000"/>
              </a:lnSpc>
              <a:buClr>
                <a:srgbClr val="000000"/>
              </a:buClr>
              <a:buSzPct val="100000"/>
              <a:buFont typeface="Georgia"/>
              <a:buChar char="●"/>
            </a:pPr>
            <a:r>
              <a:rPr sz="3600" lang="en">
                <a:solidFill>
                  <a:schemeClr val="dk1"/>
                </a:solidFill>
                <a:latin typeface="Georgia"/>
                <a:ea typeface="Georgia"/>
                <a:cs typeface="Georgia"/>
                <a:sym typeface="Georgia"/>
              </a:rPr>
              <a:t>Ken Wilber nos recuerda que "todas las grandes tradiciones esotéricas sostienen que el </a:t>
            </a:r>
            <a:r>
              <a:rPr b="1" sz="3600" lang="en">
                <a:solidFill>
                  <a:schemeClr val="dk1"/>
                </a:solidFill>
                <a:latin typeface="Georgia"/>
                <a:ea typeface="Georgia"/>
                <a:cs typeface="Georgia"/>
                <a:sym typeface="Georgia"/>
              </a:rPr>
              <a:t>Espíritu lo es todo</a:t>
            </a:r>
            <a:r>
              <a:rPr sz="3600" lang="en">
                <a:solidFill>
                  <a:schemeClr val="dk1"/>
                </a:solidFill>
                <a:latin typeface="Georgia"/>
                <a:ea typeface="Georgia"/>
                <a:cs typeface="Georgia"/>
                <a:sym typeface="Georgia"/>
              </a:rPr>
              <a:t>."</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 name="Shape 32"/>
        <p:cNvGrpSpPr/>
        <p:nvPr/>
      </p:nvGrpSpPr>
      <p:grpSpPr>
        <a:xfrm>
          <a:off y="0" x="0"/>
          <a:ext cy="0" cx="0"/>
          <a:chOff y="0" x="0"/>
          <a:chExt cy="0" cx="0"/>
        </a:xfrm>
      </p:grpSpPr>
      <p:sp>
        <p:nvSpPr>
          <p:cNvPr id="33" name="Shape 33"/>
          <p:cNvSpPr txBox="1"/>
          <p:nvPr>
            <p:ph idx="1" type="body"/>
          </p:nvPr>
        </p:nvSpPr>
        <p:spPr>
          <a:xfrm>
            <a:off y="181775" x="339575"/>
            <a:ext cy="6209100" cx="8229600"/>
          </a:xfrm>
          <a:prstGeom prst="rect">
            <a:avLst/>
          </a:prstGeom>
        </p:spPr>
        <p:txBody>
          <a:bodyPr bIns="91425" rIns="91425" lIns="91425" tIns="91425" anchor="t" anchorCtr="0">
            <a:noAutofit/>
          </a:bodyPr>
          <a:lstStyle/>
          <a:p>
            <a:pPr algn="ctr" lvl="0" indent="-457200" marL="457200">
              <a:buClr>
                <a:srgbClr val="000000"/>
              </a:buClr>
              <a:buSzPct val="166666"/>
              <a:buFont typeface="Arial"/>
              <a:buChar char="•"/>
            </a:pPr>
            <a:r>
              <a:rPr sz="3600" lang="en">
                <a:solidFill>
                  <a:schemeClr val="dk1"/>
                </a:solidFill>
                <a:latin typeface="Georgia"/>
                <a:ea typeface="Georgia"/>
                <a:cs typeface="Georgia"/>
                <a:sym typeface="Georgia"/>
              </a:rPr>
              <a:t>Estas tradiciones sostienen la existencia de una realidad última –Espíritu, Dios, Yaveh, Alah, Buda, Brahman o como le llamemos- </a:t>
            </a:r>
            <a:r>
              <a:rPr b="1" sz="3600" lang="en">
                <a:solidFill>
                  <a:schemeClr val="dk1"/>
                </a:solidFill>
                <a:latin typeface="Georgia"/>
                <a:ea typeface="Georgia"/>
                <a:cs typeface="Georgia"/>
                <a:sym typeface="Georgia"/>
              </a:rPr>
              <a:t>no-dual</a:t>
            </a:r>
            <a:r>
              <a:rPr sz="3600" lang="en">
                <a:solidFill>
                  <a:schemeClr val="dk1"/>
                </a:solidFill>
                <a:latin typeface="Georgia"/>
                <a:ea typeface="Georgia"/>
                <a:cs typeface="Georgia"/>
                <a:sym typeface="Georgia"/>
              </a:rPr>
              <a:t> con el mundo manifestado de seres y entidades </a:t>
            </a:r>
            <a:r>
              <a:rPr b="1" sz="3600" lang="en">
                <a:solidFill>
                  <a:schemeClr val="dk1"/>
                </a:solidFill>
                <a:latin typeface="Georgia"/>
                <a:ea typeface="Georgia"/>
                <a:cs typeface="Georgia"/>
                <a:sym typeface="Georgia"/>
              </a:rPr>
              <a:t>separadas del Espíritu</a:t>
            </a:r>
            <a:r>
              <a:rPr sz="3600" lang="en">
                <a:solidFill>
                  <a:schemeClr val="dk1"/>
                </a:solidFill>
                <a:latin typeface="Georgia"/>
                <a:ea typeface="Georgia"/>
                <a:cs typeface="Georgia"/>
                <a:sym typeface="Georgia"/>
              </a:rPr>
              <a:t>.</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 name="Shape 37"/>
        <p:cNvGrpSpPr/>
        <p:nvPr/>
      </p:nvGrpSpPr>
      <p:grpSpPr>
        <a:xfrm>
          <a:off y="0" x="0"/>
          <a:ext cy="0" cx="0"/>
          <a:chOff y="0" x="0"/>
          <a:chExt cy="0" cx="0"/>
        </a:xfrm>
      </p:grpSpPr>
      <p:sp>
        <p:nvSpPr>
          <p:cNvPr id="38" name="Shape 38"/>
          <p:cNvSpPr txBox="1"/>
          <p:nvPr>
            <p:ph idx="1" type="body"/>
          </p:nvPr>
        </p:nvSpPr>
        <p:spPr>
          <a:xfrm>
            <a:off y="823400" x="457200"/>
            <a:ext cy="4108200" cx="8229600"/>
          </a:xfrm>
          <a:prstGeom prst="rect">
            <a:avLst/>
          </a:prstGeom>
        </p:spPr>
        <p:txBody>
          <a:bodyPr bIns="91425" rIns="91425" lIns="91425" tIns="91425" anchor="t" anchorCtr="0">
            <a:noAutofit/>
          </a:bodyPr>
          <a:lstStyle/>
          <a:p>
            <a:pPr rtl="0" lvl="0" indent="-457200" marL="457200">
              <a:lnSpc>
                <a:spcPct val="115000"/>
              </a:lnSpc>
              <a:spcBef>
                <a:spcPts val="0"/>
              </a:spcBef>
              <a:buClr>
                <a:schemeClr val="dk1"/>
              </a:buClr>
              <a:buSzPct val="166666"/>
              <a:buFont typeface="Arial"/>
              <a:buChar char="•"/>
            </a:pPr>
            <a:r>
              <a:rPr sz="3600" lang="en">
                <a:solidFill>
                  <a:schemeClr val="dk1"/>
                </a:solidFill>
                <a:latin typeface="Georgia"/>
                <a:ea typeface="Georgia"/>
                <a:cs typeface="Georgia"/>
                <a:sym typeface="Georgia"/>
              </a:rPr>
              <a:t>Estas cinco razones nos pueden ayudar a asegurarnos que nuestro </a:t>
            </a:r>
            <a:r>
              <a:rPr b="1" sz="3600" lang="en">
                <a:solidFill>
                  <a:schemeClr val="dk1"/>
                </a:solidFill>
                <a:latin typeface="Georgia"/>
                <a:ea typeface="Georgia"/>
                <a:cs typeface="Georgia"/>
                <a:sym typeface="Georgia"/>
              </a:rPr>
              <a:t>enfoque sea lo más completo que podamos</a:t>
            </a:r>
            <a:r>
              <a:rPr sz="3600" lang="en">
                <a:solidFill>
                  <a:schemeClr val="dk1"/>
                </a:solidFill>
                <a:latin typeface="Georgia"/>
                <a:ea typeface="Georgia"/>
                <a:cs typeface="Georgia"/>
                <a:sym typeface="Georgia"/>
              </a:rPr>
              <a:t>, en cuanto al despertar a la realidad absoluta y a nuestro Ser Verdadero.</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 name="Shape 42"/>
        <p:cNvGrpSpPr/>
        <p:nvPr/>
      </p:nvGrpSpPr>
      <p:grpSpPr>
        <a:xfrm>
          <a:off y="0" x="0"/>
          <a:ext cy="0" cx="0"/>
          <a:chOff y="0" x="0"/>
          <a:chExt cy="0" cx="0"/>
        </a:xfrm>
      </p:grpSpPr>
      <p:sp>
        <p:nvSpPr>
          <p:cNvPr id="43" name="Shape 43"/>
          <p:cNvSpPr txBox="1"/>
          <p:nvPr>
            <p:ph idx="1" type="body"/>
          </p:nvPr>
        </p:nvSpPr>
        <p:spPr>
          <a:xfrm>
            <a:off y="759225" x="457200"/>
            <a:ext cy="4166700" cx="8229600"/>
          </a:xfrm>
          <a:prstGeom prst="rect">
            <a:avLst/>
          </a:prstGeom>
        </p:spPr>
        <p:txBody>
          <a:bodyPr bIns="91425" rIns="91425" lIns="91425" tIns="91425" anchor="t" anchorCtr="0">
            <a:noAutofit/>
          </a:bodyPr>
          <a:lstStyle/>
          <a:p>
            <a:pPr rtl="0" lvl="0" indent="-457200" marL="457200">
              <a:lnSpc>
                <a:spcPct val="115000"/>
              </a:lnSpc>
              <a:spcBef>
                <a:spcPts val="0"/>
              </a:spcBef>
              <a:buClr>
                <a:schemeClr val="dk1"/>
              </a:buClr>
              <a:buSzPct val="166666"/>
              <a:buFont typeface="Arial"/>
              <a:buChar char="•"/>
            </a:pPr>
            <a:r>
              <a:rPr sz="3600" lang="en">
                <a:solidFill>
                  <a:schemeClr val="dk1"/>
                </a:solidFill>
                <a:latin typeface="Georgia"/>
                <a:ea typeface="Georgia"/>
                <a:cs typeface="Georgia"/>
                <a:sym typeface="Georgia"/>
              </a:rPr>
              <a:t>El Sutra budista del Corazón, resume la </a:t>
            </a:r>
            <a:r>
              <a:rPr b="1" sz="3600" lang="en">
                <a:solidFill>
                  <a:schemeClr val="dk1"/>
                </a:solidFill>
                <a:latin typeface="Georgia"/>
                <a:ea typeface="Georgia"/>
                <a:cs typeface="Georgia"/>
                <a:sym typeface="Georgia"/>
              </a:rPr>
              <a:t>visión no-dual</a:t>
            </a:r>
            <a:r>
              <a:rPr sz="3600" lang="en">
                <a:solidFill>
                  <a:schemeClr val="dk1"/>
                </a:solidFill>
                <a:latin typeface="Georgia"/>
                <a:ea typeface="Georgia"/>
                <a:cs typeface="Georgia"/>
                <a:sym typeface="Georgia"/>
              </a:rPr>
              <a:t> de forma sencilla: </a:t>
            </a:r>
            <a:r>
              <a:rPr b="1" sz="3600" lang="en">
                <a:solidFill>
                  <a:schemeClr val="dk1"/>
                </a:solidFill>
                <a:latin typeface="Georgia"/>
                <a:ea typeface="Georgia"/>
                <a:cs typeface="Georgia"/>
                <a:sym typeface="Georgia"/>
              </a:rPr>
              <a:t>"La forma es vacío y el vacío es forma"</a:t>
            </a:r>
            <a:r>
              <a:rPr sz="3600" lang="en">
                <a:solidFill>
                  <a:schemeClr val="dk1"/>
                </a:solidFill>
                <a:latin typeface="Georgia"/>
                <a:ea typeface="Georgia"/>
                <a:cs typeface="Georgia"/>
                <a:sym typeface="Georgia"/>
              </a:rPr>
              <a:t>, y esto es en el sentido más literal posible.</a:t>
            </a:r>
          </a:p>
          <a:p>
            <a:r>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 name="Shape 47"/>
        <p:cNvGrpSpPr/>
        <p:nvPr/>
      </p:nvGrpSpPr>
      <p:grpSpPr>
        <a:xfrm>
          <a:off y="0" x="0"/>
          <a:ext cy="0" cx="0"/>
          <a:chOff y="0" x="0"/>
          <a:chExt cy="0" cx="0"/>
        </a:xfrm>
      </p:grpSpPr>
      <p:sp>
        <p:nvSpPr>
          <p:cNvPr id="48" name="Shape 48"/>
          <p:cNvSpPr txBox="1"/>
          <p:nvPr>
            <p:ph idx="1" type="body"/>
          </p:nvPr>
        </p:nvSpPr>
        <p:spPr>
          <a:xfrm>
            <a:off y="577450" x="457200"/>
            <a:ext cy="4348199" cx="8229600"/>
          </a:xfrm>
          <a:prstGeom prst="rect">
            <a:avLst/>
          </a:prstGeom>
        </p:spPr>
        <p:txBody>
          <a:bodyPr bIns="91425" rIns="91425" lIns="91425" tIns="91425" anchor="t" anchorCtr="0">
            <a:noAutofit/>
          </a:bodyPr>
          <a:lstStyle/>
          <a:p>
            <a:pPr lvl="0" indent="-431800" marL="457200">
              <a:lnSpc>
                <a:spcPct val="115000"/>
              </a:lnSpc>
              <a:buClr>
                <a:srgbClr val="000000"/>
              </a:buClr>
              <a:buSzPct val="166666"/>
              <a:buFont typeface="Arial"/>
              <a:buChar char="•"/>
            </a:pPr>
            <a:r>
              <a:rPr sz="3200" lang="en">
                <a:solidFill>
                  <a:schemeClr val="dk1"/>
                </a:solidFill>
                <a:latin typeface="Georgia"/>
                <a:ea typeface="Georgia"/>
                <a:cs typeface="Georgia"/>
                <a:sym typeface="Georgia"/>
              </a:rPr>
              <a:t>La mayoría de la gente dirá algo así como: "Bueno, eso suena muy bien, pero </a:t>
            </a:r>
            <a:r>
              <a:rPr b="1" sz="3200" lang="en">
                <a:solidFill>
                  <a:schemeClr val="dk1"/>
                </a:solidFill>
                <a:latin typeface="Georgia"/>
                <a:ea typeface="Georgia"/>
                <a:cs typeface="Georgia"/>
                <a:sym typeface="Georgia"/>
              </a:rPr>
              <a:t>no comprendo lo que significa “Vacuidad incalificable infinita" en mi propia experiencia</a:t>
            </a:r>
            <a:r>
              <a:rPr sz="3200" lang="en">
                <a:solidFill>
                  <a:schemeClr val="dk1"/>
                </a:solidFill>
                <a:latin typeface="Georgia"/>
                <a:ea typeface="Georgia"/>
                <a:cs typeface="Georgia"/>
                <a:sym typeface="Georgia"/>
              </a:rPr>
              <a:t>, por no hablar de la "unión divina con todo lo manifiesto”.</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 name="Shape 52"/>
        <p:cNvGrpSpPr/>
        <p:nvPr/>
      </p:nvGrpSpPr>
      <p:grpSpPr>
        <a:xfrm>
          <a:off y="0" x="0"/>
          <a:ext cy="0" cx="0"/>
          <a:chOff y="0" x="0"/>
          <a:chExt cy="0" cx="0"/>
        </a:xfrm>
      </p:grpSpPr>
      <p:sp>
        <p:nvSpPr>
          <p:cNvPr id="53" name="Shape 53"/>
          <p:cNvSpPr txBox="1"/>
          <p:nvPr>
            <p:ph idx="1" type="body"/>
          </p:nvPr>
        </p:nvSpPr>
        <p:spPr>
          <a:xfrm>
            <a:off y="205975" x="457200"/>
            <a:ext cy="4719900" cx="8229600"/>
          </a:xfrm>
          <a:prstGeom prst="rect">
            <a:avLst/>
          </a:prstGeom>
        </p:spPr>
        <p:txBody>
          <a:bodyPr bIns="91425" rIns="91425" lIns="91425" tIns="91425" anchor="t" anchorCtr="0">
            <a:noAutofit/>
          </a:bodyPr>
          <a:lstStyle/>
          <a:p>
            <a:pPr rtl="0" lvl="0" indent="-419100" marL="457200">
              <a:lnSpc>
                <a:spcPct val="100000"/>
              </a:lnSpc>
              <a:spcBef>
                <a:spcPts val="0"/>
              </a:spcBef>
              <a:buClr>
                <a:schemeClr val="dk1"/>
              </a:buClr>
              <a:buSzPct val="166666"/>
              <a:buFont typeface="Arial"/>
              <a:buChar char="•"/>
            </a:pPr>
            <a:r>
              <a:rPr lang="en">
                <a:solidFill>
                  <a:schemeClr val="dk1"/>
                </a:solidFill>
                <a:latin typeface="Georgia"/>
                <a:ea typeface="Georgia"/>
                <a:cs typeface="Georgia"/>
                <a:sym typeface="Georgia"/>
              </a:rPr>
              <a:t>Por eso, cada tradición no-dual ha tenido que llegar a una teoría de </a:t>
            </a:r>
            <a:r>
              <a:rPr b="1" lang="en" i="1">
                <a:solidFill>
                  <a:schemeClr val="dk1"/>
                </a:solidFill>
                <a:latin typeface="Georgia"/>
                <a:ea typeface="Georgia"/>
                <a:cs typeface="Georgia"/>
                <a:sym typeface="Georgia"/>
              </a:rPr>
              <a:t>por qué</a:t>
            </a:r>
            <a:r>
              <a:rPr lang="en">
                <a:solidFill>
                  <a:schemeClr val="dk1"/>
                </a:solidFill>
                <a:latin typeface="Georgia"/>
                <a:ea typeface="Georgia"/>
                <a:cs typeface="Georgia"/>
                <a:sym typeface="Georgia"/>
              </a:rPr>
              <a:t>, si el Espíritu es lo único que existe, la mayoría de las personas </a:t>
            </a:r>
            <a:r>
              <a:rPr b="1" lang="en">
                <a:solidFill>
                  <a:schemeClr val="dk1"/>
                </a:solidFill>
                <a:latin typeface="Georgia"/>
                <a:ea typeface="Georgia"/>
                <a:cs typeface="Georgia"/>
                <a:sym typeface="Georgia"/>
              </a:rPr>
              <a:t>no lo vemos tan claro</a:t>
            </a:r>
            <a:r>
              <a:rPr lang="en">
                <a:solidFill>
                  <a:schemeClr val="dk1"/>
                </a:solidFill>
                <a:latin typeface="Georgia"/>
                <a:ea typeface="Georgia"/>
                <a:cs typeface="Georgia"/>
                <a:sym typeface="Georgia"/>
              </a:rPr>
              <a:t>. En otras palabras, </a:t>
            </a:r>
            <a:r>
              <a:rPr b="1" lang="en">
                <a:solidFill>
                  <a:schemeClr val="dk1"/>
                </a:solidFill>
                <a:latin typeface="Georgia"/>
                <a:ea typeface="Georgia"/>
                <a:cs typeface="Georgia"/>
                <a:sym typeface="Georgia"/>
              </a:rPr>
              <a:t>cada tradición ha tenido que llegar a una teoría de la ignorancia, la ilusión, el engaño, la caída, la falta de iluminación</a:t>
            </a:r>
            <a:r>
              <a:rPr lang="en">
                <a:solidFill>
                  <a:schemeClr val="dk1"/>
                </a:solidFill>
                <a:latin typeface="Georgia"/>
                <a:ea typeface="Georgia"/>
                <a:cs typeface="Georgia"/>
                <a:sym typeface="Georgia"/>
              </a:rPr>
              <a:t>, y de explicar cómo es posible ser consciente de que somos Uno con el Espíritu.</a:t>
            </a:r>
          </a:p>
          <a:p>
            <a:r>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y="0" x="0"/>
          <a:ext cy="0" cx="0"/>
          <a:chOff y="0" x="0"/>
          <a:chExt cy="0" cx="0"/>
        </a:xfrm>
      </p:grpSpPr>
      <p:sp>
        <p:nvSpPr>
          <p:cNvPr id="58" name="Shape 58"/>
          <p:cNvSpPr txBox="1"/>
          <p:nvPr>
            <p:ph idx="1" type="body"/>
          </p:nvPr>
        </p:nvSpPr>
        <p:spPr>
          <a:xfrm>
            <a:off y="556050" x="457200"/>
            <a:ext cy="4369799" cx="8229600"/>
          </a:xfrm>
          <a:prstGeom prst="rect">
            <a:avLst/>
          </a:prstGeom>
        </p:spPr>
        <p:txBody>
          <a:bodyPr bIns="91425" rIns="91425" lIns="91425" tIns="91425" anchor="t" anchorCtr="0">
            <a:noAutofit/>
          </a:bodyPr>
          <a:lstStyle/>
          <a:p>
            <a:pPr lvl="0" indent="-457200" marL="457200">
              <a:lnSpc>
                <a:spcPct val="115000"/>
              </a:lnSpc>
              <a:buClr>
                <a:srgbClr val="000000"/>
              </a:buClr>
              <a:buSzPct val="166666"/>
              <a:buFont typeface="Arial"/>
              <a:buChar char="•"/>
            </a:pPr>
            <a:r>
              <a:rPr sz="3600" lang="en">
                <a:solidFill>
                  <a:schemeClr val="dk1"/>
                </a:solidFill>
                <a:latin typeface="Georgia"/>
                <a:ea typeface="Georgia"/>
                <a:cs typeface="Georgia"/>
                <a:sym typeface="Georgia"/>
              </a:rPr>
              <a:t>En todas las tradiciones, </a:t>
            </a:r>
            <a:r>
              <a:rPr b="1" sz="3600" lang="en">
                <a:solidFill>
                  <a:schemeClr val="dk1"/>
                </a:solidFill>
                <a:latin typeface="Georgia"/>
                <a:ea typeface="Georgia"/>
                <a:cs typeface="Georgia"/>
                <a:sym typeface="Georgia"/>
              </a:rPr>
              <a:t>la razón por la que no estoy iluminado, es porque estoy involucrado en alguna actividad que me impide el reconocimiento del Espíritu omnipresente.</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y="0" x="0"/>
          <a:ext cy="0" cx="0"/>
          <a:chOff y="0" x="0"/>
          <a:chExt cy="0" cx="0"/>
        </a:xfrm>
      </p:grpSpPr>
      <p:sp>
        <p:nvSpPr>
          <p:cNvPr id="63" name="Shape 63"/>
          <p:cNvSpPr txBox="1"/>
          <p:nvPr>
            <p:ph idx="1" type="body"/>
          </p:nvPr>
        </p:nvSpPr>
        <p:spPr>
          <a:xfrm>
            <a:off y="205975" x="457200"/>
            <a:ext cy="4719900" cx="8229600"/>
          </a:xfrm>
          <a:prstGeom prst="rect">
            <a:avLst/>
          </a:prstGeom>
        </p:spPr>
        <p:txBody>
          <a:bodyPr bIns="91425" rIns="91425" lIns="91425" tIns="91425" anchor="t" anchorCtr="0">
            <a:noAutofit/>
          </a:bodyPr>
          <a:lstStyle/>
          <a:p>
            <a:pPr lvl="0" indent="-419100" marL="457200">
              <a:buClr>
                <a:srgbClr val="000000"/>
              </a:buClr>
              <a:buSzPct val="166666"/>
              <a:buFont typeface="Arial"/>
              <a:buChar char="•"/>
            </a:pPr>
            <a:r>
              <a:rPr lang="en">
                <a:solidFill>
                  <a:schemeClr val="dk1"/>
                </a:solidFill>
                <a:latin typeface="Georgia"/>
                <a:ea typeface="Georgia"/>
                <a:cs typeface="Georgia"/>
                <a:sym typeface="Georgia"/>
              </a:rPr>
              <a:t>Ken Wilber ha identificado </a:t>
            </a:r>
            <a:r>
              <a:rPr b="1" lang="en">
                <a:solidFill>
                  <a:schemeClr val="dk1"/>
                </a:solidFill>
                <a:latin typeface="Georgia"/>
                <a:ea typeface="Georgia"/>
                <a:cs typeface="Georgia"/>
                <a:sym typeface="Georgia"/>
              </a:rPr>
              <a:t>cinco de las actividades más comunes que</a:t>
            </a:r>
            <a:r>
              <a:rPr lang="en">
                <a:solidFill>
                  <a:schemeClr val="dk1"/>
                </a:solidFill>
                <a:latin typeface="Georgia"/>
                <a:ea typeface="Georgia"/>
                <a:cs typeface="Georgia"/>
                <a:sym typeface="Georgia"/>
              </a:rPr>
              <a:t>, según las grandes tradiciones, </a:t>
            </a:r>
            <a:r>
              <a:rPr b="1" lang="en">
                <a:solidFill>
                  <a:schemeClr val="dk1"/>
                </a:solidFill>
                <a:latin typeface="Georgia"/>
                <a:ea typeface="Georgia"/>
                <a:cs typeface="Georgia"/>
                <a:sym typeface="Georgia"/>
              </a:rPr>
              <a:t>son la causa raíz del sufrimiento y la ignorancia de la Realidad</a:t>
            </a:r>
            <a:r>
              <a:rPr lang="en">
                <a:solidFill>
                  <a:schemeClr val="dk1"/>
                </a:solidFill>
                <a:latin typeface="Georgia"/>
                <a:ea typeface="Georgia"/>
                <a:cs typeface="Georgia"/>
                <a:sym typeface="Georgia"/>
              </a:rPr>
              <a:t>. Sin embargo, </a:t>
            </a:r>
            <a:r>
              <a:rPr b="1" lang="en">
                <a:solidFill>
                  <a:schemeClr val="dk1"/>
                </a:solidFill>
                <a:latin typeface="Georgia"/>
                <a:ea typeface="Georgia"/>
                <a:cs typeface="Georgia"/>
                <a:sym typeface="Georgia"/>
              </a:rPr>
              <a:t>cada tradición, por lo general, sólo hace hincapié en una de las principales causas</a:t>
            </a:r>
            <a:r>
              <a:rPr lang="en">
                <a:solidFill>
                  <a:schemeClr val="dk1"/>
                </a:solidFill>
                <a:latin typeface="Georgia"/>
                <a:ea typeface="Georgia"/>
                <a:cs typeface="Georgia"/>
                <a:sym typeface="Georgia"/>
              </a:rPr>
              <a:t>, y pueden hacer referencia sólo tangencialmente a una o dos causas más.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light-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